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9" r:id="rId4"/>
    <p:sldId id="264" r:id="rId5"/>
    <p:sldId id="258" r:id="rId6"/>
    <p:sldId id="271" r:id="rId7"/>
    <p:sldId id="272" r:id="rId8"/>
    <p:sldId id="270" r:id="rId9"/>
    <p:sldId id="260" r:id="rId10"/>
    <p:sldId id="273" r:id="rId11"/>
    <p:sldId id="269" r:id="rId12"/>
    <p:sldId id="262" r:id="rId1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91BC58-3E5F-4DBF-885E-D7A9ABCC4951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AE91E639-809B-4F44-B310-8BD1D63B5AA4}">
      <dgm:prSet phldrT="[Κείμενο]"/>
      <dgm:spPr/>
      <dgm:t>
        <a:bodyPr/>
        <a:lstStyle/>
        <a:p>
          <a:r>
            <a:rPr lang="el-GR" b="1" dirty="0" smtClean="0">
              <a:latin typeface="Bahnschrift SemiBold" pitchFamily="34" charset="0"/>
            </a:rPr>
            <a:t>Αγόρια</a:t>
          </a:r>
          <a:endParaRPr lang="el-GR" b="1" dirty="0">
            <a:latin typeface="Bahnschrift SemiBold" pitchFamily="34" charset="0"/>
          </a:endParaRPr>
        </a:p>
      </dgm:t>
    </dgm:pt>
    <dgm:pt modelId="{C0EA1297-02C9-49A8-9A1F-6001CE128C62}" type="parTrans" cxnId="{5BBC8EE4-CC15-4DF3-B226-D666653A0111}">
      <dgm:prSet/>
      <dgm:spPr/>
      <dgm:t>
        <a:bodyPr/>
        <a:lstStyle/>
        <a:p>
          <a:endParaRPr lang="el-GR"/>
        </a:p>
      </dgm:t>
    </dgm:pt>
    <dgm:pt modelId="{5F7EB6A8-667D-49F3-8580-EFC59884FEDB}" type="sibTrans" cxnId="{5BBC8EE4-CC15-4DF3-B226-D666653A0111}">
      <dgm:prSet/>
      <dgm:spPr/>
      <dgm:t>
        <a:bodyPr/>
        <a:lstStyle/>
        <a:p>
          <a:endParaRPr lang="el-GR"/>
        </a:p>
      </dgm:t>
    </dgm:pt>
    <dgm:pt modelId="{B763B711-78D0-40AA-8B7E-0CFB784FF46F}">
      <dgm:prSet phldrT="[Κείμενο]"/>
      <dgm:spPr/>
      <dgm:t>
        <a:bodyPr/>
        <a:lstStyle/>
        <a:p>
          <a:r>
            <a:rPr lang="el-GR" dirty="0" smtClean="0">
              <a:latin typeface="Bahnschrift SemiBold" pitchFamily="34" charset="0"/>
            </a:rPr>
            <a:t>8</a:t>
          </a:r>
          <a:endParaRPr lang="el-GR" dirty="0">
            <a:latin typeface="Bahnschrift SemiBold" pitchFamily="34" charset="0"/>
          </a:endParaRPr>
        </a:p>
      </dgm:t>
    </dgm:pt>
    <dgm:pt modelId="{84E0F8A9-21EF-4E34-86E9-03A5195F6194}" type="parTrans" cxnId="{68B5B18F-7AD8-4356-BC05-04033DB3CCC8}">
      <dgm:prSet/>
      <dgm:spPr/>
      <dgm:t>
        <a:bodyPr/>
        <a:lstStyle/>
        <a:p>
          <a:endParaRPr lang="el-GR"/>
        </a:p>
      </dgm:t>
    </dgm:pt>
    <dgm:pt modelId="{C45BEB36-1C3F-456B-B12A-AC41A71DC6A2}" type="sibTrans" cxnId="{68B5B18F-7AD8-4356-BC05-04033DB3CCC8}">
      <dgm:prSet/>
      <dgm:spPr/>
      <dgm:t>
        <a:bodyPr/>
        <a:lstStyle/>
        <a:p>
          <a:endParaRPr lang="el-GR"/>
        </a:p>
      </dgm:t>
    </dgm:pt>
    <dgm:pt modelId="{5C8F0B97-4A27-4A6A-969D-BBE9C3DBD4B5}">
      <dgm:prSet phldrT="[Κείμενο]"/>
      <dgm:spPr/>
      <dgm:t>
        <a:bodyPr/>
        <a:lstStyle/>
        <a:p>
          <a:r>
            <a:rPr lang="el-GR" b="1" dirty="0" smtClean="0">
              <a:latin typeface="Bahnschrift SemiBold" pitchFamily="34" charset="0"/>
            </a:rPr>
            <a:t>Κορίτσια</a:t>
          </a:r>
          <a:endParaRPr lang="el-GR" b="1" dirty="0">
            <a:latin typeface="Bahnschrift SemiBold" pitchFamily="34" charset="0"/>
          </a:endParaRPr>
        </a:p>
      </dgm:t>
    </dgm:pt>
    <dgm:pt modelId="{94A7B10C-D0BE-4C60-9D54-102FC3845040}" type="parTrans" cxnId="{1C683270-1D7B-40AB-B003-ABEA808A40D6}">
      <dgm:prSet/>
      <dgm:spPr/>
      <dgm:t>
        <a:bodyPr/>
        <a:lstStyle/>
        <a:p>
          <a:endParaRPr lang="el-GR"/>
        </a:p>
      </dgm:t>
    </dgm:pt>
    <dgm:pt modelId="{332D51E0-6C87-48B2-903D-01A6F86D34BF}" type="sibTrans" cxnId="{1C683270-1D7B-40AB-B003-ABEA808A40D6}">
      <dgm:prSet/>
      <dgm:spPr/>
      <dgm:t>
        <a:bodyPr/>
        <a:lstStyle/>
        <a:p>
          <a:endParaRPr lang="el-GR"/>
        </a:p>
      </dgm:t>
    </dgm:pt>
    <dgm:pt modelId="{2BAB13E0-12F1-4733-BADF-9EFC7CB2E12A}">
      <dgm:prSet phldrT="[Κείμενο]"/>
      <dgm:spPr/>
      <dgm:t>
        <a:bodyPr/>
        <a:lstStyle/>
        <a:p>
          <a:r>
            <a:rPr lang="el-GR" dirty="0" smtClean="0">
              <a:latin typeface="Bahnschrift SemiBold" pitchFamily="34" charset="0"/>
            </a:rPr>
            <a:t>6</a:t>
          </a:r>
          <a:endParaRPr lang="el-GR" dirty="0">
            <a:latin typeface="Bahnschrift SemiBold" pitchFamily="34" charset="0"/>
          </a:endParaRPr>
        </a:p>
      </dgm:t>
    </dgm:pt>
    <dgm:pt modelId="{FA3FF1DF-85EB-43FC-8CE7-CDC62E0598C3}" type="parTrans" cxnId="{5BD36239-7CF2-4A2C-B501-9F65B8F42D33}">
      <dgm:prSet/>
      <dgm:spPr/>
      <dgm:t>
        <a:bodyPr/>
        <a:lstStyle/>
        <a:p>
          <a:endParaRPr lang="el-GR"/>
        </a:p>
      </dgm:t>
    </dgm:pt>
    <dgm:pt modelId="{94EE86E1-9A8D-4035-9D41-CB88F6A299DF}" type="sibTrans" cxnId="{5BD36239-7CF2-4A2C-B501-9F65B8F42D33}">
      <dgm:prSet/>
      <dgm:spPr/>
      <dgm:t>
        <a:bodyPr/>
        <a:lstStyle/>
        <a:p>
          <a:endParaRPr lang="el-GR"/>
        </a:p>
      </dgm:t>
    </dgm:pt>
    <dgm:pt modelId="{98C3EA0A-BBB3-49AC-A5B8-0C72F7FBE8AF}" type="pres">
      <dgm:prSet presAssocID="{9C91BC58-3E5F-4DBF-885E-D7A9ABCC4951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l-GR"/>
        </a:p>
      </dgm:t>
    </dgm:pt>
    <dgm:pt modelId="{97D7EBF0-253C-4B4E-B73D-3E8C351269AD}" type="pres">
      <dgm:prSet presAssocID="{AE91E639-809B-4F44-B310-8BD1D63B5AA4}" presName="linNode" presStyleCnt="0"/>
      <dgm:spPr/>
    </dgm:pt>
    <dgm:pt modelId="{197061B3-CF11-4F74-8AD7-8551AC3ABCD2}" type="pres">
      <dgm:prSet presAssocID="{AE91E639-809B-4F44-B310-8BD1D63B5AA4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D747105-CEE3-4F8E-98A1-86226CF5878A}" type="pres">
      <dgm:prSet presAssocID="{AE91E639-809B-4F44-B310-8BD1D63B5AA4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F75B2C4-F1F2-4D62-9482-5A7B456368CF}" type="pres">
      <dgm:prSet presAssocID="{5F7EB6A8-667D-49F3-8580-EFC59884FEDB}" presName="spacing" presStyleCnt="0"/>
      <dgm:spPr/>
    </dgm:pt>
    <dgm:pt modelId="{6467B844-1644-4E9F-995D-C93DF7E4F8E4}" type="pres">
      <dgm:prSet presAssocID="{5C8F0B97-4A27-4A6A-969D-BBE9C3DBD4B5}" presName="linNode" presStyleCnt="0"/>
      <dgm:spPr/>
    </dgm:pt>
    <dgm:pt modelId="{33258BD9-7949-4278-B38C-4A8E34080623}" type="pres">
      <dgm:prSet presAssocID="{5C8F0B97-4A27-4A6A-969D-BBE9C3DBD4B5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55EAF5C-DB3A-45A4-8809-82CC7D3E61D9}" type="pres">
      <dgm:prSet presAssocID="{5C8F0B97-4A27-4A6A-969D-BBE9C3DBD4B5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210D8D58-0576-4BE2-83F7-1547A785E323}" type="presOf" srcId="{B763B711-78D0-40AA-8B7E-0CFB784FF46F}" destId="{AD747105-CEE3-4F8E-98A1-86226CF5878A}" srcOrd="0" destOrd="0" presId="urn:microsoft.com/office/officeart/2005/8/layout/vList6"/>
    <dgm:cxn modelId="{C7F5E1ED-D699-4AF4-9485-E373524A5BB3}" type="presOf" srcId="{AE91E639-809B-4F44-B310-8BD1D63B5AA4}" destId="{197061B3-CF11-4F74-8AD7-8551AC3ABCD2}" srcOrd="0" destOrd="0" presId="urn:microsoft.com/office/officeart/2005/8/layout/vList6"/>
    <dgm:cxn modelId="{68B5B18F-7AD8-4356-BC05-04033DB3CCC8}" srcId="{AE91E639-809B-4F44-B310-8BD1D63B5AA4}" destId="{B763B711-78D0-40AA-8B7E-0CFB784FF46F}" srcOrd="0" destOrd="0" parTransId="{84E0F8A9-21EF-4E34-86E9-03A5195F6194}" sibTransId="{C45BEB36-1C3F-456B-B12A-AC41A71DC6A2}"/>
    <dgm:cxn modelId="{86FBC89A-243D-454D-91D4-9004271B26DC}" type="presOf" srcId="{5C8F0B97-4A27-4A6A-969D-BBE9C3DBD4B5}" destId="{33258BD9-7949-4278-B38C-4A8E34080623}" srcOrd="0" destOrd="0" presId="urn:microsoft.com/office/officeart/2005/8/layout/vList6"/>
    <dgm:cxn modelId="{5BD36239-7CF2-4A2C-B501-9F65B8F42D33}" srcId="{5C8F0B97-4A27-4A6A-969D-BBE9C3DBD4B5}" destId="{2BAB13E0-12F1-4733-BADF-9EFC7CB2E12A}" srcOrd="0" destOrd="0" parTransId="{FA3FF1DF-85EB-43FC-8CE7-CDC62E0598C3}" sibTransId="{94EE86E1-9A8D-4035-9D41-CB88F6A299DF}"/>
    <dgm:cxn modelId="{03B80790-6383-43A9-9F29-D1841576E28E}" type="presOf" srcId="{9C91BC58-3E5F-4DBF-885E-D7A9ABCC4951}" destId="{98C3EA0A-BBB3-49AC-A5B8-0C72F7FBE8AF}" srcOrd="0" destOrd="0" presId="urn:microsoft.com/office/officeart/2005/8/layout/vList6"/>
    <dgm:cxn modelId="{5B812456-38D8-4790-B4CD-3D3842F0DAB1}" type="presOf" srcId="{2BAB13E0-12F1-4733-BADF-9EFC7CB2E12A}" destId="{755EAF5C-DB3A-45A4-8809-82CC7D3E61D9}" srcOrd="0" destOrd="0" presId="urn:microsoft.com/office/officeart/2005/8/layout/vList6"/>
    <dgm:cxn modelId="{5BBC8EE4-CC15-4DF3-B226-D666653A0111}" srcId="{9C91BC58-3E5F-4DBF-885E-D7A9ABCC4951}" destId="{AE91E639-809B-4F44-B310-8BD1D63B5AA4}" srcOrd="0" destOrd="0" parTransId="{C0EA1297-02C9-49A8-9A1F-6001CE128C62}" sibTransId="{5F7EB6A8-667D-49F3-8580-EFC59884FEDB}"/>
    <dgm:cxn modelId="{1C683270-1D7B-40AB-B003-ABEA808A40D6}" srcId="{9C91BC58-3E5F-4DBF-885E-D7A9ABCC4951}" destId="{5C8F0B97-4A27-4A6A-969D-BBE9C3DBD4B5}" srcOrd="1" destOrd="0" parTransId="{94A7B10C-D0BE-4C60-9D54-102FC3845040}" sibTransId="{332D51E0-6C87-48B2-903D-01A6F86D34BF}"/>
    <dgm:cxn modelId="{DEC11EC9-60A8-4075-B04C-7AF3A8D8CBDF}" type="presParOf" srcId="{98C3EA0A-BBB3-49AC-A5B8-0C72F7FBE8AF}" destId="{97D7EBF0-253C-4B4E-B73D-3E8C351269AD}" srcOrd="0" destOrd="0" presId="urn:microsoft.com/office/officeart/2005/8/layout/vList6"/>
    <dgm:cxn modelId="{B1095C7C-BC3B-436A-B859-0C96AFD1D516}" type="presParOf" srcId="{97D7EBF0-253C-4B4E-B73D-3E8C351269AD}" destId="{197061B3-CF11-4F74-8AD7-8551AC3ABCD2}" srcOrd="0" destOrd="0" presId="urn:microsoft.com/office/officeart/2005/8/layout/vList6"/>
    <dgm:cxn modelId="{5A2338FA-CEE3-435E-8CD3-DCA6616BE9F2}" type="presParOf" srcId="{97D7EBF0-253C-4B4E-B73D-3E8C351269AD}" destId="{AD747105-CEE3-4F8E-98A1-86226CF5878A}" srcOrd="1" destOrd="0" presId="urn:microsoft.com/office/officeart/2005/8/layout/vList6"/>
    <dgm:cxn modelId="{969AE461-5C75-489B-B98A-E126C755FAAF}" type="presParOf" srcId="{98C3EA0A-BBB3-49AC-A5B8-0C72F7FBE8AF}" destId="{0F75B2C4-F1F2-4D62-9482-5A7B456368CF}" srcOrd="1" destOrd="0" presId="urn:microsoft.com/office/officeart/2005/8/layout/vList6"/>
    <dgm:cxn modelId="{89051769-D0F1-4E1A-B45B-2D17A4C531F0}" type="presParOf" srcId="{98C3EA0A-BBB3-49AC-A5B8-0C72F7FBE8AF}" destId="{6467B844-1644-4E9F-995D-C93DF7E4F8E4}" srcOrd="2" destOrd="0" presId="urn:microsoft.com/office/officeart/2005/8/layout/vList6"/>
    <dgm:cxn modelId="{A55B1D0E-1D2D-40A7-9140-F238B6693BE9}" type="presParOf" srcId="{6467B844-1644-4E9F-995D-C93DF7E4F8E4}" destId="{33258BD9-7949-4278-B38C-4A8E34080623}" srcOrd="0" destOrd="0" presId="urn:microsoft.com/office/officeart/2005/8/layout/vList6"/>
    <dgm:cxn modelId="{6D8BB630-F9AC-4EBC-85A9-D1B0A6E50874}" type="presParOf" srcId="{6467B844-1644-4E9F-995D-C93DF7E4F8E4}" destId="{755EAF5C-DB3A-45A4-8809-82CC7D3E61D9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D747105-CEE3-4F8E-98A1-86226CF5878A}">
      <dsp:nvSpPr>
        <dsp:cNvPr id="0" name=""/>
        <dsp:cNvSpPr/>
      </dsp:nvSpPr>
      <dsp:spPr>
        <a:xfrm>
          <a:off x="3291839" y="399"/>
          <a:ext cx="4937760" cy="155612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275" tIns="41275" rIns="41275" bIns="41275" numCol="1" spcCol="1270" anchor="t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6500" kern="1200" dirty="0" smtClean="0">
              <a:latin typeface="Bahnschrift SemiBold" pitchFamily="34" charset="0"/>
            </a:rPr>
            <a:t>8</a:t>
          </a:r>
          <a:endParaRPr lang="el-GR" sz="6500" kern="1200" dirty="0">
            <a:latin typeface="Bahnschrift SemiBold" pitchFamily="34" charset="0"/>
          </a:endParaRPr>
        </a:p>
      </dsp:txBody>
      <dsp:txXfrm>
        <a:off x="3291839" y="399"/>
        <a:ext cx="4937760" cy="1556128"/>
      </dsp:txXfrm>
    </dsp:sp>
    <dsp:sp modelId="{197061B3-CF11-4F74-8AD7-8551AC3ABCD2}">
      <dsp:nvSpPr>
        <dsp:cNvPr id="0" name=""/>
        <dsp:cNvSpPr/>
      </dsp:nvSpPr>
      <dsp:spPr>
        <a:xfrm>
          <a:off x="0" y="399"/>
          <a:ext cx="3291840" cy="15561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4800" b="1" kern="1200" dirty="0" smtClean="0">
              <a:latin typeface="Bahnschrift SemiBold" pitchFamily="34" charset="0"/>
            </a:rPr>
            <a:t>Αγόρια</a:t>
          </a:r>
          <a:endParaRPr lang="el-GR" sz="4800" b="1" kern="1200" dirty="0">
            <a:latin typeface="Bahnschrift SemiBold" pitchFamily="34" charset="0"/>
          </a:endParaRPr>
        </a:p>
      </dsp:txBody>
      <dsp:txXfrm>
        <a:off x="0" y="399"/>
        <a:ext cx="3291840" cy="1556128"/>
      </dsp:txXfrm>
    </dsp:sp>
    <dsp:sp modelId="{755EAF5C-DB3A-45A4-8809-82CC7D3E61D9}">
      <dsp:nvSpPr>
        <dsp:cNvPr id="0" name=""/>
        <dsp:cNvSpPr/>
      </dsp:nvSpPr>
      <dsp:spPr>
        <a:xfrm>
          <a:off x="3291839" y="1712139"/>
          <a:ext cx="4937760" cy="155612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275" tIns="41275" rIns="41275" bIns="41275" numCol="1" spcCol="1270" anchor="t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6500" kern="1200" dirty="0" smtClean="0">
              <a:latin typeface="Bahnschrift SemiBold" pitchFamily="34" charset="0"/>
            </a:rPr>
            <a:t>6</a:t>
          </a:r>
          <a:endParaRPr lang="el-GR" sz="6500" kern="1200" dirty="0">
            <a:latin typeface="Bahnschrift SemiBold" pitchFamily="34" charset="0"/>
          </a:endParaRPr>
        </a:p>
      </dsp:txBody>
      <dsp:txXfrm>
        <a:off x="3291839" y="1712139"/>
        <a:ext cx="4937760" cy="1556128"/>
      </dsp:txXfrm>
    </dsp:sp>
    <dsp:sp modelId="{33258BD9-7949-4278-B38C-4A8E34080623}">
      <dsp:nvSpPr>
        <dsp:cNvPr id="0" name=""/>
        <dsp:cNvSpPr/>
      </dsp:nvSpPr>
      <dsp:spPr>
        <a:xfrm>
          <a:off x="0" y="1712139"/>
          <a:ext cx="3291840" cy="15561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4800" b="1" kern="1200" dirty="0" smtClean="0">
              <a:latin typeface="Bahnschrift SemiBold" pitchFamily="34" charset="0"/>
            </a:rPr>
            <a:t>Κορίτσια</a:t>
          </a:r>
          <a:endParaRPr lang="el-GR" sz="4800" b="1" kern="1200" dirty="0">
            <a:latin typeface="Bahnschrift SemiBold" pitchFamily="34" charset="0"/>
          </a:endParaRPr>
        </a:p>
      </dsp:txBody>
      <dsp:txXfrm>
        <a:off x="0" y="1712139"/>
        <a:ext cx="3291840" cy="15561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Τίτλος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7" name="16 - Υπότιτλος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30" name="2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75E99-0F0E-4B07-8AE4-DB4BE97D2656}" type="datetimeFigureOut">
              <a:rPr lang="el-GR" smtClean="0"/>
              <a:pPr/>
              <a:t>3/3/2022</a:t>
            </a:fld>
            <a:endParaRPr lang="el-GR"/>
          </a:p>
        </p:txBody>
      </p:sp>
      <p:sp>
        <p:nvSpPr>
          <p:cNvPr id="19" name="1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7" name="2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2770A-8F8E-4CE2-988F-A60B92B081C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75E99-0F0E-4B07-8AE4-DB4BE97D2656}" type="datetimeFigureOut">
              <a:rPr lang="el-GR" smtClean="0"/>
              <a:pPr/>
              <a:t>3/3/2022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2770A-8F8E-4CE2-988F-A60B92B081C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75E99-0F0E-4B07-8AE4-DB4BE97D2656}" type="datetimeFigureOut">
              <a:rPr lang="el-GR" smtClean="0"/>
              <a:pPr/>
              <a:t>3/3/2022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2770A-8F8E-4CE2-988F-A60B92B081C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75E99-0F0E-4B07-8AE4-DB4BE97D2656}" type="datetimeFigureOut">
              <a:rPr lang="el-GR" smtClean="0"/>
              <a:pPr/>
              <a:t>3/3/2022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2770A-8F8E-4CE2-988F-A60B92B081C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75E99-0F0E-4B07-8AE4-DB4BE97D2656}" type="datetimeFigureOut">
              <a:rPr lang="el-GR" smtClean="0"/>
              <a:pPr/>
              <a:t>3/3/2022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2770A-8F8E-4CE2-988F-A60B92B081C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75E99-0F0E-4B07-8AE4-DB4BE97D2656}" type="datetimeFigureOut">
              <a:rPr lang="el-GR" smtClean="0"/>
              <a:pPr/>
              <a:t>3/3/2022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2770A-8F8E-4CE2-988F-A60B92B081C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75E99-0F0E-4B07-8AE4-DB4BE97D2656}" type="datetimeFigureOut">
              <a:rPr lang="el-GR" smtClean="0"/>
              <a:pPr/>
              <a:t>3/3/2022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2770A-8F8E-4CE2-988F-A60B92B081C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75E99-0F0E-4B07-8AE4-DB4BE97D2656}" type="datetimeFigureOut">
              <a:rPr lang="el-GR" smtClean="0"/>
              <a:pPr/>
              <a:t>3/3/2022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2770A-8F8E-4CE2-988F-A60B92B081C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75E99-0F0E-4B07-8AE4-DB4BE97D2656}" type="datetimeFigureOut">
              <a:rPr lang="el-GR" smtClean="0"/>
              <a:pPr/>
              <a:t>3/3/2022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2770A-8F8E-4CE2-988F-A60B92B081C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75E99-0F0E-4B07-8AE4-DB4BE97D2656}" type="datetimeFigureOut">
              <a:rPr lang="el-GR" smtClean="0"/>
              <a:pPr/>
              <a:t>3/3/2022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2770A-8F8E-4CE2-988F-A60B92B081C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Ψαλίδισμα και στρογγύλεμα μίας γωνίας του ορθογωνίου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Ορθογώνιο τρίγωνο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75E99-0F0E-4B07-8AE4-DB4BE97D2656}" type="datetimeFigureOut">
              <a:rPr lang="el-GR" smtClean="0"/>
              <a:pPr/>
              <a:t>3/3/2022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3A2770A-8F8E-4CE2-988F-A60B92B081C7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10" name="9 - Ελεύθερη σχεδίαση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- Ελεύθερη σχεδίαση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λεύθερη σχεδίαση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- Ελεύθερη σχεδίαση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- Θέση τίτλου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0" name="29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E575E99-0F0E-4B07-8AE4-DB4BE97D2656}" type="datetimeFigureOut">
              <a:rPr lang="el-GR" smtClean="0"/>
              <a:pPr/>
              <a:t>3/3/2022</a:t>
            </a:fld>
            <a:endParaRPr lang="el-GR"/>
          </a:p>
        </p:txBody>
      </p:sp>
      <p:sp>
        <p:nvSpPr>
          <p:cNvPr id="22" name="21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18" name="17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3A2770A-8F8E-4CE2-988F-A60B92B081C7}" type="slidenum">
              <a:rPr lang="el-GR" smtClean="0"/>
              <a:pPr/>
              <a:t>‹#›</a:t>
            </a:fld>
            <a:endParaRPr lang="el-GR"/>
          </a:p>
        </p:txBody>
      </p:sp>
      <p:grpSp>
        <p:nvGrpSpPr>
          <p:cNvPr id="2" name="1 - Ομάδα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- Ελεύθερη σχεδίαση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- Ελεύθερη σχεδίαση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428596" y="357166"/>
            <a:ext cx="8305800" cy="2052638"/>
          </a:xfrm>
        </p:spPr>
        <p:txBody>
          <a:bodyPr/>
          <a:lstStyle/>
          <a:p>
            <a:r>
              <a:rPr lang="el-GR" b="1" u="sng" dirty="0" smtClean="0">
                <a:latin typeface="Bahnschrift SemiBold" pitchFamily="34" charset="0"/>
              </a:rPr>
              <a:t>Η ΤΑΞΗ ΜΑΣ</a:t>
            </a:r>
            <a:endParaRPr lang="el-GR" b="1" u="sng" dirty="0">
              <a:latin typeface="Bahnschrift SemiBold" pitchFamily="34" charset="0"/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571604" y="2285992"/>
            <a:ext cx="6400800" cy="1752600"/>
          </a:xfrm>
        </p:spPr>
        <p:txBody>
          <a:bodyPr/>
          <a:lstStyle/>
          <a:p>
            <a:r>
              <a:rPr lang="el-GR" dirty="0" smtClean="0">
                <a:latin typeface="Bahnschrift SemiBold" pitchFamily="34" charset="0"/>
              </a:rPr>
              <a:t>Το Στ΄1</a:t>
            </a:r>
            <a:endParaRPr lang="el-GR" dirty="0">
              <a:latin typeface="Bahnschrift SemiBold" pitchFamily="34" charset="0"/>
            </a:endParaRPr>
          </a:p>
        </p:txBody>
      </p:sp>
      <p:pic>
        <p:nvPicPr>
          <p:cNvPr id="4" name="3 - Εικόνα" descr="Εικόνα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395927"/>
            <a:ext cx="4000528" cy="5274771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IMG_20210924_104258-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500042"/>
            <a:ext cx="9039426" cy="5967434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IMG_20211104_10324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214290"/>
            <a:ext cx="7858180" cy="6404417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 smtClean="0">
                <a:latin typeface="Bahnschrift SemiBold" pitchFamily="34" charset="0"/>
              </a:rPr>
              <a:t>ΟΝΟΜΑΤΑ ΟΜΑΔΑΣ</a:t>
            </a:r>
            <a:endParaRPr lang="el-GR" b="1" dirty="0">
              <a:latin typeface="Bahnschrift SemiBold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>
                <a:latin typeface="Bahnschrift SemiBold" pitchFamily="34" charset="0"/>
              </a:rPr>
              <a:t>ΧΡΙΣΤΟΦΟΡΟΣ</a:t>
            </a:r>
          </a:p>
          <a:p>
            <a:endParaRPr lang="el-GR" dirty="0" smtClean="0"/>
          </a:p>
          <a:p>
            <a:r>
              <a:rPr lang="el-GR" dirty="0" smtClean="0">
                <a:latin typeface="Bahnschrift SemiBold" pitchFamily="34" charset="0"/>
              </a:rPr>
              <a:t>ΑΡΙΣΤΟΦΑΝΗΣ</a:t>
            </a:r>
          </a:p>
          <a:p>
            <a:endParaRPr lang="el-GR" dirty="0" smtClean="0">
              <a:latin typeface="Bahnschrift SemiBold" pitchFamily="34" charset="0"/>
            </a:endParaRPr>
          </a:p>
          <a:p>
            <a:r>
              <a:rPr lang="el-GR" dirty="0" smtClean="0">
                <a:latin typeface="Bahnschrift SemiBold" pitchFamily="34" charset="0"/>
              </a:rPr>
              <a:t>ΑΝΑΣΤΑΣΙΟΣ</a:t>
            </a:r>
          </a:p>
          <a:p>
            <a:endParaRPr lang="el-GR" dirty="0" smtClean="0">
              <a:latin typeface="Bahnschrift SemiBold" pitchFamily="34" charset="0"/>
            </a:endParaRPr>
          </a:p>
          <a:p>
            <a:r>
              <a:rPr lang="el-GR" dirty="0" smtClean="0">
                <a:latin typeface="Bahnschrift SemiBold" pitchFamily="34" charset="0"/>
              </a:rPr>
              <a:t>ΜΑΝΘΑ</a:t>
            </a:r>
          </a:p>
          <a:p>
            <a:endParaRPr lang="el-GR" dirty="0">
              <a:latin typeface="Bahnschrift SemiBold" pitchFamily="34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latin typeface="Bahnschrift SemiBold" pitchFamily="34" charset="0"/>
              </a:rPr>
              <a:t>ΤΟ ΔΥΝΑΜΙΚΟ ΤΗΣ ΤΑΞΗΣ</a:t>
            </a:r>
            <a:endParaRPr lang="el-GR" b="1" dirty="0">
              <a:latin typeface="Bahnschrift SemiBold" pitchFamily="34" charset="0"/>
            </a:endParaRPr>
          </a:p>
        </p:txBody>
      </p:sp>
      <p:graphicFrame>
        <p:nvGraphicFramePr>
          <p:cNvPr id="4" name="3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457200" y="2857496"/>
          <a:ext cx="8229600" cy="326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Εικόνα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785794"/>
            <a:ext cx="9144000" cy="48577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IMG_20211213_1705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714356"/>
            <a:ext cx="9144000" cy="5324492"/>
          </a:xfrm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4 - Εικόνα" descr="Εικόνα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642918"/>
            <a:ext cx="8081557" cy="54292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11 - Θέση περιεχομένου" descr="IMG_20211222_085939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5016908" y="0"/>
            <a:ext cx="4127092" cy="28167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10 - Θέση περιεχομένου" descr="IMG_20211222_083846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040188" cy="28575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3 - Θέση περιεχομένου" descr="IMG_20211217_12045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4214818"/>
            <a:ext cx="3612700" cy="22534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3 - Θέση περιεχομένου" descr="IMG_20220204_12525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308279">
            <a:off x="2977274" y="2467711"/>
            <a:ext cx="6323530" cy="37862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6" name="5 - Θέση περιεχομένου" descr="263862172_1248482465640224_4501898222311257716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250256"/>
            <a:ext cx="8358246" cy="6254274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6" name="5 - Θέση περιεχομένου" descr="IMG_20220218_10055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24992"/>
            <a:ext cx="8740876" cy="6555658"/>
          </a:xfrm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Εικόνα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15286" y="1142984"/>
            <a:ext cx="9259286" cy="53578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Ροή">
  <a:themeElements>
    <a:clrScheme name="Ροή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Ροή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Ροή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231</TotalTime>
  <Words>21</Words>
  <Application>Microsoft Office PowerPoint</Application>
  <PresentationFormat>Προβολή στην οθόνη (4:3)</PresentationFormat>
  <Paragraphs>15</Paragraphs>
  <Slides>12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12</vt:i4>
      </vt:variant>
    </vt:vector>
  </HeadingPairs>
  <TitlesOfParts>
    <vt:vector size="13" baseType="lpstr">
      <vt:lpstr>Ροή</vt:lpstr>
      <vt:lpstr>Η ΤΑΞΗ ΜΑΣ</vt:lpstr>
      <vt:lpstr>ΤΟ ΔΥΝΑΜΙΚΟ ΤΗΣ ΤΑΞΗΣ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ΟΝΟΜΑΤΑ ΟΜΑΔΑΣ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Η ΤΑΞΗ ΜΑΣ</dc:title>
  <dc:creator>Teacher</dc:creator>
  <cp:lastModifiedBy>User</cp:lastModifiedBy>
  <cp:revision>11</cp:revision>
  <dcterms:created xsi:type="dcterms:W3CDTF">2022-02-04T10:10:34Z</dcterms:created>
  <dcterms:modified xsi:type="dcterms:W3CDTF">2022-03-03T19:24:45Z</dcterms:modified>
</cp:coreProperties>
</file>